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269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107" d="100"/>
          <a:sy n="10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of International Visiting Research Scholar with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ISSS, the Business Manager,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1447800"/>
            <a:ext cx="24384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program objective, 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3974</TotalTime>
  <Words>156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International Visiting Research Scholar with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campello;petrichk</dc:creator>
  <cp:lastModifiedBy>petrichk</cp:lastModifiedBy>
  <cp:revision>282</cp:revision>
  <cp:lastPrinted>2013-05-07T16:24:20Z</cp:lastPrinted>
  <dcterms:created xsi:type="dcterms:W3CDTF">2011-04-04T19:23:59Z</dcterms:created>
  <dcterms:modified xsi:type="dcterms:W3CDTF">2014-08-08T14:13:41Z</dcterms:modified>
</cp:coreProperties>
</file>