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"/>
  </p:notesMasterIdLst>
  <p:sldIdLst>
    <p:sldId id="306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66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94660"/>
  </p:normalViewPr>
  <p:slideViewPr>
    <p:cSldViewPr>
      <p:cViewPr varScale="1">
        <p:scale>
          <a:sx n="107" d="100"/>
          <a:sy n="107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r">
              <a:defRPr sz="1200"/>
            </a:lvl1pPr>
          </a:lstStyle>
          <a:p>
            <a:fld id="{C3F34858-1FA4-438D-AB3D-619E4512754E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5" rIns="91567" bIns="457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60"/>
            <a:ext cx="5617208" cy="4188778"/>
          </a:xfrm>
          <a:prstGeom prst="rect">
            <a:avLst/>
          </a:prstGeom>
        </p:spPr>
        <p:txBody>
          <a:bodyPr vert="horz" lIns="91567" tIns="45785" rIns="91567" bIns="4578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r">
              <a:defRPr sz="1200"/>
            </a:lvl1pPr>
          </a:lstStyle>
          <a:p>
            <a:fld id="{75F64DAA-3993-4EB6-96B9-EA2114DA5D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74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E102D95-0398-409E-B593-EE7790EA1BAB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8948-3155-4B42-90E1-0A64648C3F75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144-BACF-432E-B181-E9061D8C6AC1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A1F6F09-4023-48DA-BA0B-DC512F030601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966B705-161F-47E5-BBF4-1F45A825D010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77EA48B-9C78-4DDC-9D27-7E24CFBC3F09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C7EE8DA-B3E4-4D1A-A69C-66FF38D7500B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C58C-9B0E-4C6D-84C1-76F3CBC8C434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EBC03E-46F8-4AE7-8C16-4C00396D3BE3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3B74D2B-0898-4F8C-B62B-A984E8F2A46A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A91FD80-3D59-412D-B188-FD95992FCEDC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85C5CE-8601-4ED7-9B03-63572BB07F17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8872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Appointment </a:t>
            </a:r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of International Visiting Research Scholar/No Temple Stipend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>
              <a:latin typeface="Georgia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76800" y="4953000"/>
            <a:ext cx="1447800" cy="10668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ISSS; the Business Manager; and, for recordkeeping,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43000" y="4953000"/>
            <a:ext cx="16764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895600" y="2057400"/>
            <a:ext cx="1600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mails letter to Visiting Research Scholar Candidate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0400" y="3733800"/>
            <a:ext cx="1447800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Visiting Research Scholar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162800" y="4648200"/>
            <a:ext cx="1524000" cy="1219200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documents from PFO for recordkeeping and processes request for courtesy ID from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876800" y="2286000"/>
            <a:ext cx="1524000" cy="1066800"/>
          </a:xfrm>
          <a:prstGeom prst="roundRect">
            <a:avLst/>
          </a:prstGeom>
          <a:solidFill>
            <a:srgbClr val="00B0F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ISSS receives credentials and approval from PFO to process the visa application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7200" y="1600200"/>
            <a:ext cx="2286000" cy="25908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completes appointment letter; gets approvals; and forwards appointment letter, CV, credentials, comprehensive job description, program objective, “</a:t>
            </a:r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D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epartmental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Documentation of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Requirements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PF, PFRA,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and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VRS Appointments”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form, </a:t>
            </a:r>
            <a:r>
              <a:rPr lang="en-US" sz="900" b="1" dirty="0" smtClean="0">
                <a:latin typeface="Georgia" pitchFamily="18" charset="0"/>
              </a:rPr>
              <a:t>written recommendation from mentor in the home program, and official verification of enrollment or employment at the home institution to the Postdoctoral Fellows Office (PFO)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10400" y="2286000"/>
            <a:ext cx="1524000" cy="10668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receives documents from PFO and forwards request for courtesy ID to HR</a:t>
            </a:r>
            <a:endParaRPr lang="en-US" sz="900" b="1" dirty="0">
              <a:latin typeface="Georgia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3573780" y="3208020"/>
            <a:ext cx="624840" cy="304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191000" y="4724400"/>
            <a:ext cx="640080" cy="685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4908074" y="4159726"/>
            <a:ext cx="146304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6210300" y="3619500"/>
            <a:ext cx="1524000" cy="1143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400800" y="5410200"/>
            <a:ext cx="73152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1375410" y="4491990"/>
            <a:ext cx="640080" cy="1905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1981200" y="3581400"/>
            <a:ext cx="1828800" cy="762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r>
              <a:rPr lang="en-US" sz="1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77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3974</TotalTime>
  <Words>171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Verve</vt:lpstr>
      <vt:lpstr>Appointment of International Visiting Research Scholar/No Temple Stipend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Visiting Research Scholars</dc:title>
  <dc:creator>campello;petrichk</dc:creator>
  <cp:lastModifiedBy>petrichk</cp:lastModifiedBy>
  <cp:revision>281</cp:revision>
  <cp:lastPrinted>2013-05-07T16:24:20Z</cp:lastPrinted>
  <dcterms:created xsi:type="dcterms:W3CDTF">2011-04-04T19:23:59Z</dcterms:created>
  <dcterms:modified xsi:type="dcterms:W3CDTF">2014-08-08T14:14:13Z</dcterms:modified>
</cp:coreProperties>
</file>