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7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107" d="100"/>
          <a:sy n="107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of Domestic Visiting Research Scholar/No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81000" y="1600200"/>
            <a:ext cx="2362200" cy="2590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“</a:t>
            </a:r>
            <a:r>
              <a:rPr lang="en-US" sz="900" b="1" dirty="0" smtClean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epartmental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PF, PFRA, and VRS Appointments”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1080" y="6477000"/>
            <a:ext cx="502920" cy="304800"/>
          </a:xfrm>
        </p:spPr>
        <p:txBody>
          <a:bodyPr/>
          <a:lstStyle/>
          <a:p>
            <a:r>
              <a:rPr lang="en-US" sz="1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3974</TotalTime>
  <Words>153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Domestic Visiting Research Scholar/No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campello;petrichk</dc:creator>
  <cp:lastModifiedBy>petrichk</cp:lastModifiedBy>
  <cp:revision>281</cp:revision>
  <cp:lastPrinted>2013-05-07T16:24:20Z</cp:lastPrinted>
  <dcterms:created xsi:type="dcterms:W3CDTF">2011-04-04T19:23:59Z</dcterms:created>
  <dcterms:modified xsi:type="dcterms:W3CDTF">2014-08-08T14:14:28Z</dcterms:modified>
</cp:coreProperties>
</file>