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114" d="100"/>
          <a:sy n="114" d="100"/>
        </p:scale>
        <p:origin x="-918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Appointment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of Domestic Postdoctoral Fellow</a:t>
            </a:r>
            <a:endParaRPr lang="en-US" sz="44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04801" y="1828800"/>
            <a:ext cx="2286000" cy="2286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PCN; gets approvals; and forwards appointment letter, requisition, CV, credentials, job description, “D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for PF, PFRA, and VRS Appointments”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transcripts, and copy of doctoral diploma/certificate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F37"/>
                </a:solidFill>
              </a:rPr>
              <a:t> </a:t>
            </a:r>
            <a:endParaRPr lang="en-US" dirty="0">
              <a:solidFill>
                <a:srgbClr val="FFCF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4391</TotalTime>
  <Words>122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Appointment of Domestic Postdoctoral Fellow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campello;petrichk</dc:creator>
  <cp:lastModifiedBy>petrichk</cp:lastModifiedBy>
  <cp:revision>342</cp:revision>
  <cp:lastPrinted>2014-08-07T19:21:17Z</cp:lastPrinted>
  <dcterms:created xsi:type="dcterms:W3CDTF">2011-03-10T13:22:49Z</dcterms:created>
  <dcterms:modified xsi:type="dcterms:W3CDTF">2014-08-08T15:20:01Z</dcterms:modified>
</cp:coreProperties>
</file>