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1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solidFill>
                  <a:srgbClr val="FFCF37"/>
                </a:solidFill>
                <a:latin typeface="Georgia" pitchFamily="18" charset="0"/>
              </a:rPr>
              <a:t>Reappointment of International Post-Doc</a:t>
            </a:r>
            <a:endParaRPr lang="en-US" sz="3400" dirty="0">
              <a:solidFill>
                <a:srgbClr val="FFCF37"/>
              </a:solidFill>
              <a:latin typeface="Georgia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457200" y="1600200"/>
            <a:ext cx="2057400" cy="2514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updates PCN; gets approvals; and forwards reappointment letter, requisition, updated CV, job description, 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for Postdoctoral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Fellow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and Visiting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Research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and progress evaluation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Postdoctoral Fellow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4" name="Flowchart: Alternate Process 23"/>
          <p:cNvSpPr/>
          <p:nvPr/>
        </p:nvSpPr>
        <p:spPr>
          <a:xfrm>
            <a:off x="4876800" y="2590800"/>
            <a:ext cx="1295400" cy="1066800"/>
          </a:xfrm>
          <a:prstGeom prst="flowChartAlternateProcess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documents and processes the visa extension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Postdoctoral Fellow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>
            <a:off x="4236720" y="3025698"/>
            <a:ext cx="64008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3971</TotalTime>
  <Words>123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Reappointment of International Post-Doc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campello;klafevre</dc:creator>
  <cp:lastModifiedBy>klafevre</cp:lastModifiedBy>
  <cp:revision>311</cp:revision>
  <cp:lastPrinted>2013-05-07T14:26:31Z</cp:lastPrinted>
  <dcterms:created xsi:type="dcterms:W3CDTF">2011-03-10T13:22:49Z</dcterms:created>
  <dcterms:modified xsi:type="dcterms:W3CDTF">2013-05-07T16:54:22Z</dcterms:modified>
</cp:coreProperties>
</file>