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"/>
  </p:notesMasterIdLst>
  <p:sldIdLst>
    <p:sldId id="269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C3F34858-1FA4-438D-AB3D-619E4512754E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5" rIns="91567" bIns="457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60"/>
            <a:ext cx="5617208" cy="4188778"/>
          </a:xfrm>
          <a:prstGeom prst="rect">
            <a:avLst/>
          </a:prstGeom>
        </p:spPr>
        <p:txBody>
          <a:bodyPr vert="horz" lIns="91567" tIns="45785" rIns="91567" bIns="457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75F64DAA-3993-4EB6-96B9-EA2114DA5D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7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E102D95-0398-409E-B593-EE7790EA1BAB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8948-3155-4B42-90E1-0A64648C3F75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144-BACF-432E-B181-E9061D8C6AC1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1F6F09-4023-48DA-BA0B-DC512F030601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966B705-161F-47E5-BBF4-1F45A825D010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7EA48B-9C78-4DDC-9D27-7E24CFBC3F09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7EE8DA-B3E4-4D1A-A69C-66FF38D7500B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C58C-9B0E-4C6D-84C1-76F3CBC8C434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EBC03E-46F8-4AE7-8C16-4C00396D3BE3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B74D2B-0898-4F8C-B62B-A984E8F2A46A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91FD80-3D59-412D-B188-FD95992FCEDC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85C5CE-8601-4ED7-9B03-63572BB07F17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Appointment </a:t>
            </a: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of International Visiting Research Scholar with Temple Stipend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ISSS, the Business Manager,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5029200"/>
            <a:ext cx="1524000" cy="6858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and letter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876800" y="2286000"/>
            <a:ext cx="1524000" cy="1066800"/>
          </a:xfrm>
          <a:prstGeom prst="roundRect">
            <a:avLst/>
          </a:prstGeom>
          <a:solidFill>
            <a:srgbClr val="00B0F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ISSS receives credentials and approval from PFO to process the visa application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4800" y="1447800"/>
            <a:ext cx="2438400" cy="27432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requisition with appropriate signatures; gets approvals; and forwards appointment letter, requisition, CV, credentials, comprehensive job description, program objective, </a:t>
            </a:r>
            <a:r>
              <a:rPr lang="en-US" sz="900" b="1" dirty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epartmental Documentation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of Requirements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 Postdoctoral Fellow and Visiting Research Scholar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Appointments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438400"/>
            <a:ext cx="1219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4908074" y="4159726"/>
            <a:ext cx="146304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3716</TotalTime>
  <Words>153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Verve</vt:lpstr>
      <vt:lpstr>Appointment of International Visiting Research Scholar with Temple Stipend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Visiting Research Scholars</dc:title>
  <dc:creator>campello;klafevre</dc:creator>
  <cp:lastModifiedBy>klafevre</cp:lastModifiedBy>
  <cp:revision>255</cp:revision>
  <cp:lastPrinted>2013-05-07T16:24:20Z</cp:lastPrinted>
  <dcterms:created xsi:type="dcterms:W3CDTF">2011-04-04T19:23:59Z</dcterms:created>
  <dcterms:modified xsi:type="dcterms:W3CDTF">2013-05-07T17:01:32Z</dcterms:modified>
</cp:coreProperties>
</file>