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30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of Domestic Visiting Research Scholar with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5029200"/>
            <a:ext cx="1524000" cy="6858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and letter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1447800"/>
            <a:ext cx="2286000" cy="27432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requisition with appropriate signatures; gets approvals; and forwards appointment letter, requisition, CV, credentials, comprehensive job description, </a:t>
            </a:r>
            <a:r>
              <a:rPr lang="en-US" sz="900" b="1" dirty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of Requirements for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Postdoctoral Fellow and Visiting Research 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438400"/>
            <a:ext cx="1219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3715</TotalTime>
  <Words>135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Domestic Visiting Research Scholar with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campello;klafevre</dc:creator>
  <cp:lastModifiedBy>klafevre</cp:lastModifiedBy>
  <cp:revision>256</cp:revision>
  <cp:lastPrinted>2013-05-07T16:24:20Z</cp:lastPrinted>
  <dcterms:created xsi:type="dcterms:W3CDTF">2011-04-04T19:23:59Z</dcterms:created>
  <dcterms:modified xsi:type="dcterms:W3CDTF">2013-05-07T17:06:13Z</dcterms:modified>
</cp:coreProperties>
</file>