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sldIdLst>
    <p:sldId id="307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66"/>
    <a:srgbClr val="FFCC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7532" y="0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/>
          <a:lstStyle>
            <a:lvl1pPr algn="r">
              <a:defRPr sz="1200"/>
            </a:lvl1pPr>
          </a:lstStyle>
          <a:p>
            <a:fld id="{C3F34858-1FA4-438D-AB3D-619E4512754E}" type="datetimeFigureOut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7" tIns="45785" rIns="91567" bIns="4578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946" y="4422460"/>
            <a:ext cx="5617208" cy="4188778"/>
          </a:xfrm>
          <a:prstGeom prst="rect">
            <a:avLst/>
          </a:prstGeom>
        </p:spPr>
        <p:txBody>
          <a:bodyPr vert="horz" lIns="91567" tIns="45785" rIns="91567" bIns="4578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7532" y="8841739"/>
            <a:ext cx="3043979" cy="465773"/>
          </a:xfrm>
          <a:prstGeom prst="rect">
            <a:avLst/>
          </a:prstGeom>
        </p:spPr>
        <p:txBody>
          <a:bodyPr vert="horz" lIns="91567" tIns="45785" rIns="91567" bIns="45785" rtlCol="0" anchor="b"/>
          <a:lstStyle>
            <a:lvl1pPr algn="r">
              <a:defRPr sz="1200"/>
            </a:lvl1pPr>
          </a:lstStyle>
          <a:p>
            <a:fld id="{75F64DAA-3993-4EB6-96B9-EA2114DA5D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74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E102D95-0398-409E-B593-EE7790EA1BA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F8948-3155-4B42-90E1-0A64648C3F75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0144-BACF-432E-B181-E9061D8C6AC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A1F6F09-4023-48DA-BA0B-DC512F030601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966B705-161F-47E5-BBF4-1F45A825D010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77EA48B-9C78-4DDC-9D27-7E24CFBC3F09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C7EE8DA-B3E4-4D1A-A69C-66FF38D7500B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3C58C-9B0E-4C6D-84C1-76F3CBC8C434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BEBC03E-46F8-4AE7-8C16-4C00396D3BE3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03B74D2B-0898-4F8C-B62B-A984E8F2A46A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A91FD80-3D59-412D-B188-FD95992FCEDC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85C5CE-8601-4ED7-9B03-63572BB07F17}" type="datetime1">
              <a:rPr lang="en-US" smtClean="0"/>
              <a:pPr/>
              <a:t>5/7/2013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A73D52B-895E-4FF2-8B73-FB97EA9B8B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8872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Appointment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Georgia" pitchFamily="18" charset="0"/>
              </a:rPr>
              <a:t>of Domestic Visiting Research Scholar/No Temple Stipend</a:t>
            </a:r>
            <a:endParaRPr lang="en-US" sz="3600" dirty="0">
              <a:solidFill>
                <a:schemeClr val="accent1">
                  <a:lumMod val="60000"/>
                  <a:lumOff val="40000"/>
                </a:schemeClr>
              </a:solidFill>
              <a:latin typeface="Georgia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4876800" y="4953000"/>
            <a:ext cx="1447800" cy="10668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collects and forwards documents to the Business Manager and, for recordkeeping, HR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43000" y="4953000"/>
            <a:ext cx="1676400" cy="914400"/>
          </a:xfrm>
          <a:prstGeom prst="roundRect">
            <a:avLst/>
          </a:prstGeom>
          <a:solidFill>
            <a:srgbClr val="FFCC0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PFO reviews and approves letter and forwards approved letter to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95600" y="2057400"/>
            <a:ext cx="1600200" cy="9144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mails letter to Visiting Research Scholar Candidate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200400" y="3733800"/>
            <a:ext cx="1447800" cy="9144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Visiting Research Scholar Candidate signs and mails letter back to PFO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162800" y="4648200"/>
            <a:ext cx="1524000" cy="1219200"/>
          </a:xfrm>
          <a:prstGeom prst="roundRect">
            <a:avLst/>
          </a:prstGeom>
          <a:solidFill>
            <a:schemeClr val="bg2">
              <a:lumMod val="50000"/>
              <a:lumOff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Human Resources receives documents from PFO for recordkeeping and processes request for courtesy ID from Business Manager</a:t>
            </a:r>
            <a:endParaRPr lang="en-US" sz="900" b="1" dirty="0">
              <a:solidFill>
                <a:schemeClr val="bg1"/>
              </a:solidFill>
              <a:latin typeface="Georgia" pitchFamily="18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33400" y="1447800"/>
            <a:ext cx="2209800" cy="27432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completes appointment letter; gets approvals; and forwards appointment letter, CV, credentials, comprehensive job description, </a:t>
            </a:r>
            <a:r>
              <a:rPr lang="en-US" sz="900" b="1" dirty="0">
                <a:ln w="11430"/>
                <a:solidFill>
                  <a:schemeClr val="bg1"/>
                </a:solidFill>
                <a:latin typeface="Georgia" pitchFamily="18" charset="0"/>
              </a:rPr>
              <a:t>D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epartmental Documentation of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Requirements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 Postdoctoral Fellow and Visiting Research Scholar </a:t>
            </a:r>
            <a:r>
              <a:rPr lang="en-US" sz="900" b="1" dirty="0" smtClean="0">
                <a:solidFill>
                  <a:schemeClr val="bg1"/>
                </a:solidFill>
                <a:latin typeface="Georgia" pitchFamily="18" charset="0"/>
              </a:rPr>
              <a:t>Appointments </a:t>
            </a:r>
            <a:r>
              <a:rPr lang="en-US" sz="900" b="1" dirty="0">
                <a:solidFill>
                  <a:schemeClr val="bg1"/>
                </a:solidFill>
                <a:latin typeface="Georgia" pitchFamily="18" charset="0"/>
              </a:rPr>
              <a:t>form, </a:t>
            </a:r>
            <a:r>
              <a:rPr lang="en-US" sz="900" b="1" dirty="0" smtClean="0">
                <a:latin typeface="Georgia" pitchFamily="18" charset="0"/>
              </a:rPr>
              <a:t>written recommendation from mentor in the home program, and official verification of enrollment or employment at the home institution to the Postdoctoral Fellows Office (PFO)</a:t>
            </a:r>
            <a:endParaRPr lang="en-US" sz="900" b="1" dirty="0">
              <a:latin typeface="Georgia" pitchFamily="18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7010400" y="2286000"/>
            <a:ext cx="1524000" cy="1066800"/>
          </a:xfrm>
          <a:prstGeom prst="roundRect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b="1" dirty="0" smtClean="0">
                <a:latin typeface="Georgia" pitchFamily="18" charset="0"/>
              </a:rPr>
              <a:t>Business Manager receives documents from PFO and forwards request for courtesy ID to HR</a:t>
            </a:r>
            <a:endParaRPr lang="en-US" sz="900" b="1" dirty="0">
              <a:latin typeface="Georgia" pitchFamily="18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16200000" flipH="1">
            <a:off x="3573780" y="3208020"/>
            <a:ext cx="624840" cy="304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4191000" y="4724400"/>
            <a:ext cx="640080" cy="6858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rot="5400000" flipH="1" flipV="1">
            <a:off x="6210300" y="3619500"/>
            <a:ext cx="1524000" cy="1143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400800" y="5410200"/>
            <a:ext cx="731520" cy="1588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1375410" y="4491990"/>
            <a:ext cx="640080" cy="1905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 flipH="1" flipV="1">
            <a:off x="1981200" y="3581400"/>
            <a:ext cx="1828800" cy="762000"/>
          </a:xfrm>
          <a:prstGeom prst="straightConnector1">
            <a:avLst/>
          </a:prstGeom>
          <a:ln w="28575">
            <a:solidFill>
              <a:schemeClr val="accent1">
                <a:lumMod val="60000"/>
                <a:lumOff val="40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 descr="GSwithRE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49440" y="6217920"/>
            <a:ext cx="1820008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8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3716</TotalTime>
  <Words>150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Verve</vt:lpstr>
      <vt:lpstr>Appointment of Domestic Visiting Research Scholar/No Temple Stipend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Procedures for Visiting Research Scholars</dc:title>
  <dc:creator>campello;klafevre</dc:creator>
  <cp:lastModifiedBy>klafevre</cp:lastModifiedBy>
  <cp:revision>255</cp:revision>
  <cp:lastPrinted>2013-05-07T16:24:20Z</cp:lastPrinted>
  <dcterms:created xsi:type="dcterms:W3CDTF">2011-04-04T19:23:59Z</dcterms:created>
  <dcterms:modified xsi:type="dcterms:W3CDTF">2013-05-07T17:05:36Z</dcterms:modified>
</cp:coreProperties>
</file>