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31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F37"/>
                </a:solidFill>
                <a:latin typeface="Georgia" pitchFamily="18" charset="0"/>
              </a:rPr>
              <a:t>Appointment of Domestic Post-Doc</a:t>
            </a:r>
            <a:endParaRPr lang="en-US" sz="4400" dirty="0">
              <a:solidFill>
                <a:srgbClr val="FFCF37"/>
              </a:solidFill>
              <a:latin typeface="Georgia" pitchFamily="18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380999" y="1600200"/>
            <a:ext cx="2209801" cy="25146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PCN; gets approvals; and forwards appointment letter, requisition, CV, credentials, job description, 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for Postdoctoral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Fellow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and Visiting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Research 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transcripts, and copy of doctoral diploma/certificate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Postdoctoral Fellow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Postdoctoral Fellow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3970</TotalTime>
  <Words>118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Appointment of Domestic Post-Doc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campello;klafevre</dc:creator>
  <cp:lastModifiedBy>klafevre</cp:lastModifiedBy>
  <cp:revision>311</cp:revision>
  <cp:lastPrinted>2013-05-07T14:26:31Z</cp:lastPrinted>
  <dcterms:created xsi:type="dcterms:W3CDTF">2011-03-10T13:22:49Z</dcterms:created>
  <dcterms:modified xsi:type="dcterms:W3CDTF">2013-05-07T16:52:54Z</dcterms:modified>
</cp:coreProperties>
</file>